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6" autoAdjust="0"/>
    <p:restoredTop sz="94660"/>
  </p:normalViewPr>
  <p:slideViewPr>
    <p:cSldViewPr snapToGrid="0">
      <p:cViewPr>
        <p:scale>
          <a:sx n="75" d="100"/>
          <a:sy n="75" d="100"/>
        </p:scale>
        <p:origin x="860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6152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48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87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8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982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539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938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833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598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273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82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F6A4C-7C01-484A-B807-092EDEB81EEA}" type="datetimeFigureOut">
              <a:rPr kumimoji="1" lang="ja-JP" altLang="en-US" smtClean="0"/>
              <a:t>2026/5/25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ED4E1-2A5A-4553-A4C9-516F87BEC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671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43CA529-5516-E73C-9DAF-9155A2F98AF4}"/>
              </a:ext>
            </a:extLst>
          </p:cNvPr>
          <p:cNvSpPr txBox="1"/>
          <p:nvPr/>
        </p:nvSpPr>
        <p:spPr>
          <a:xfrm>
            <a:off x="1523448" y="1733145"/>
            <a:ext cx="2579552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介護求職者向けコンテンツ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F6C0390-AAA7-1876-0BA6-A3AB8120548F}"/>
              </a:ext>
            </a:extLst>
          </p:cNvPr>
          <p:cNvSpPr txBox="1"/>
          <p:nvPr/>
        </p:nvSpPr>
        <p:spPr>
          <a:xfrm>
            <a:off x="1523448" y="3575197"/>
            <a:ext cx="1826141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介護施設情報検索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9B5A753-62FC-C6D6-FDDA-BA0CCB8CA6F4}"/>
              </a:ext>
            </a:extLst>
          </p:cNvPr>
          <p:cNvSpPr txBox="1"/>
          <p:nvPr/>
        </p:nvSpPr>
        <p:spPr>
          <a:xfrm>
            <a:off x="3646002" y="3575197"/>
            <a:ext cx="2537874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介護施設リクルートページ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C9BB67C-BD4C-DB5D-EEEF-6ACEDADA5AC5}"/>
              </a:ext>
            </a:extLst>
          </p:cNvPr>
          <p:cNvSpPr txBox="1"/>
          <p:nvPr/>
        </p:nvSpPr>
        <p:spPr>
          <a:xfrm>
            <a:off x="3646002" y="4438702"/>
            <a:ext cx="2031325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各介護施設求人情報</a:t>
            </a: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BB16B73D-1DF3-2582-965D-E77B47B6BCEF}"/>
              </a:ext>
            </a:extLst>
          </p:cNvPr>
          <p:cNvGrpSpPr/>
          <p:nvPr/>
        </p:nvGrpSpPr>
        <p:grpSpPr>
          <a:xfrm>
            <a:off x="1523448" y="838351"/>
            <a:ext cx="4509243" cy="461665"/>
            <a:chOff x="1192305" y="348690"/>
            <a:chExt cx="4509243" cy="461665"/>
          </a:xfrm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32385C3E-06B0-89E5-7764-82B04F3C92E1}"/>
                </a:ext>
              </a:extLst>
            </p:cNvPr>
            <p:cNvSpPr txBox="1"/>
            <p:nvPr/>
          </p:nvSpPr>
          <p:spPr>
            <a:xfrm>
              <a:off x="1192306" y="348690"/>
              <a:ext cx="4509242" cy="461665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86EAC9BA-9DD3-D3E7-26E7-66B751631EDE}"/>
                </a:ext>
              </a:extLst>
            </p:cNvPr>
            <p:cNvSpPr txBox="1"/>
            <p:nvPr/>
          </p:nvSpPr>
          <p:spPr>
            <a:xfrm>
              <a:off x="1192305" y="413139"/>
              <a:ext cx="44342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求職者向け支援情報</a:t>
              </a:r>
              <a:r>
                <a:rPr kumimoji="1" lang="en-US" altLang="ja-JP" sz="16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/</a:t>
              </a:r>
              <a:r>
                <a:rPr kumimoji="1" lang="ja-JP" altLang="en-US" sz="16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事業者向け支援情報 など</a:t>
              </a:r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80F234-7419-6C3E-21BE-752B531D2065}"/>
              </a:ext>
            </a:extLst>
          </p:cNvPr>
          <p:cNvSpPr txBox="1"/>
          <p:nvPr/>
        </p:nvSpPr>
        <p:spPr>
          <a:xfrm>
            <a:off x="4113381" y="1727436"/>
            <a:ext cx="4918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職員になるには？</a:t>
            </a:r>
            <a:r>
              <a:rPr kumimoji="1" lang="en-US" altLang="ja-JP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介護職の仕事</a:t>
            </a:r>
            <a:r>
              <a:rPr kumimoji="1" lang="en-US" altLang="ja-JP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魅力の紹介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3F979F9-9319-25B6-588F-3543437A13E1}"/>
              </a:ext>
            </a:extLst>
          </p:cNvPr>
          <p:cNvSpPr txBox="1"/>
          <p:nvPr/>
        </p:nvSpPr>
        <p:spPr>
          <a:xfrm>
            <a:off x="4135606" y="2170845"/>
            <a:ext cx="3964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潜在的・顕在的求職者に対して、</a:t>
            </a:r>
            <a:endParaRPr kumimoji="1"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就業のきっかけ作りややりがいを提供する</a:t>
            </a:r>
            <a:endParaRPr kumimoji="1"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ためのコンテンツを想定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4636E70-4672-CB33-47A6-DBBBFEEF6FED}"/>
              </a:ext>
            </a:extLst>
          </p:cNvPr>
          <p:cNvSpPr txBox="1"/>
          <p:nvPr/>
        </p:nvSpPr>
        <p:spPr>
          <a:xfrm>
            <a:off x="1520135" y="5003917"/>
            <a:ext cx="994183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お問合せ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01ACDAB-0F7F-E5F1-8E9C-D06FEA6478B0}"/>
              </a:ext>
            </a:extLst>
          </p:cNvPr>
          <p:cNvSpPr txBox="1"/>
          <p:nvPr/>
        </p:nvSpPr>
        <p:spPr>
          <a:xfrm>
            <a:off x="1520135" y="5621176"/>
            <a:ext cx="2116285" cy="3385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プライバシーポリシー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B331CAF-7004-F61C-817F-75372481F52F}"/>
              </a:ext>
            </a:extLst>
          </p:cNvPr>
          <p:cNvSpPr/>
          <p:nvPr/>
        </p:nvSpPr>
        <p:spPr>
          <a:xfrm>
            <a:off x="1290171" y="1550147"/>
            <a:ext cx="7180729" cy="163157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6D35B4E-F6D8-C66C-9825-B227A79484BB}"/>
              </a:ext>
            </a:extLst>
          </p:cNvPr>
          <p:cNvSpPr/>
          <p:nvPr/>
        </p:nvSpPr>
        <p:spPr>
          <a:xfrm>
            <a:off x="1290171" y="3469959"/>
            <a:ext cx="7180729" cy="141918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AB805511-92F3-4B94-3FD8-283BA438B871}"/>
              </a:ext>
            </a:extLst>
          </p:cNvPr>
          <p:cNvCxnSpPr>
            <a:cxnSpLocks/>
          </p:cNvCxnSpPr>
          <p:nvPr/>
        </p:nvCxnSpPr>
        <p:spPr>
          <a:xfrm flipH="1" flipV="1">
            <a:off x="7468873" y="3181724"/>
            <a:ext cx="293815" cy="2106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C0308CD9-115F-2FA0-C6B2-1280D8FB24EB}"/>
              </a:ext>
            </a:extLst>
          </p:cNvPr>
          <p:cNvCxnSpPr>
            <a:cxnSpLocks/>
          </p:cNvCxnSpPr>
          <p:nvPr/>
        </p:nvCxnSpPr>
        <p:spPr>
          <a:xfrm flipH="1" flipV="1">
            <a:off x="7081371" y="4665498"/>
            <a:ext cx="293815" cy="641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75DC82D-CB7E-48FB-5C1A-A0AD616D0388}"/>
              </a:ext>
            </a:extLst>
          </p:cNvPr>
          <p:cNvSpPr txBox="1"/>
          <p:nvPr/>
        </p:nvSpPr>
        <p:spPr>
          <a:xfrm>
            <a:off x="5278120" y="5294138"/>
            <a:ext cx="32094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当サイトのメインコンテンツとして、他分野からの潜在層を含めた転職者にも向けたサイトであること、スマートフォンの視認性等を踏まえ、効果的なまとめ方を提案ください。</a:t>
            </a:r>
            <a:endParaRPr kumimoji="1" lang="en-US" altLang="ja-JP" sz="1400" dirty="0"/>
          </a:p>
        </p:txBody>
      </p:sp>
      <p:sp>
        <p:nvSpPr>
          <p:cNvPr id="23" name="テキスト ボックス 15">
            <a:extLst>
              <a:ext uri="{FF2B5EF4-FFF2-40B4-BE49-F238E27FC236}">
                <a16:creationId xmlns:a16="http://schemas.microsoft.com/office/drawing/2014/main" id="{B39663AC-5FDA-599A-3772-3A3DB0A260D5}"/>
              </a:ext>
            </a:extLst>
          </p:cNvPr>
          <p:cNvSpPr txBox="1"/>
          <p:nvPr/>
        </p:nvSpPr>
        <p:spPr>
          <a:xfrm>
            <a:off x="325120" y="211874"/>
            <a:ext cx="990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介護ジョブゲートとちぎ　サイトマップ案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49978436-582A-1351-CAA6-B8AF90474AE0}"/>
              </a:ext>
            </a:extLst>
          </p:cNvPr>
          <p:cNvCxnSpPr/>
          <p:nvPr/>
        </p:nvCxnSpPr>
        <p:spPr>
          <a:xfrm>
            <a:off x="1003300" y="1118692"/>
            <a:ext cx="5168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75FC8F7F-1E39-1E9A-C881-51D71A244ACF}"/>
              </a:ext>
            </a:extLst>
          </p:cNvPr>
          <p:cNvCxnSpPr/>
          <p:nvPr/>
        </p:nvCxnSpPr>
        <p:spPr>
          <a:xfrm>
            <a:off x="1155700" y="1118692"/>
            <a:ext cx="0" cy="46717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A03D2BAA-9C50-5959-B134-3BD5574ACEF7}"/>
              </a:ext>
            </a:extLst>
          </p:cNvPr>
          <p:cNvCxnSpPr>
            <a:endCxn id="4" idx="1"/>
          </p:cNvCxnSpPr>
          <p:nvPr/>
        </p:nvCxnSpPr>
        <p:spPr>
          <a:xfrm>
            <a:off x="1155700" y="2365935"/>
            <a:ext cx="134471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510FC7F1-2687-F64C-12DC-027A7CDDEFFC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155700" y="4074708"/>
            <a:ext cx="134471" cy="1048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BF3C32DE-2A0B-2811-96C2-B8A206D20BAB}"/>
              </a:ext>
            </a:extLst>
          </p:cNvPr>
          <p:cNvCxnSpPr>
            <a:endCxn id="14" idx="1"/>
          </p:cNvCxnSpPr>
          <p:nvPr/>
        </p:nvCxnSpPr>
        <p:spPr>
          <a:xfrm>
            <a:off x="1155700" y="5173194"/>
            <a:ext cx="3644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1DD99BF-D301-7C16-2E61-39AAB7E5A0AE}"/>
              </a:ext>
            </a:extLst>
          </p:cNvPr>
          <p:cNvCxnSpPr>
            <a:endCxn id="15" idx="1"/>
          </p:cNvCxnSpPr>
          <p:nvPr/>
        </p:nvCxnSpPr>
        <p:spPr>
          <a:xfrm>
            <a:off x="1155700" y="5790453"/>
            <a:ext cx="3644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44615D-2803-EFE4-B675-C7861D18B492}"/>
              </a:ext>
            </a:extLst>
          </p:cNvPr>
          <p:cNvSpPr/>
          <p:nvPr/>
        </p:nvSpPr>
        <p:spPr>
          <a:xfrm>
            <a:off x="591820" y="838351"/>
            <a:ext cx="402999" cy="181581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トップページ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1455EBE-6451-99C5-0B00-50164B5FEE08}"/>
              </a:ext>
            </a:extLst>
          </p:cNvPr>
          <p:cNvSpPr txBox="1"/>
          <p:nvPr/>
        </p:nvSpPr>
        <p:spPr>
          <a:xfrm>
            <a:off x="3646002" y="3878668"/>
            <a:ext cx="3049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雰囲気紹介、職員インタビュー等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E1961C2-365E-1169-1F82-6E770AD702D3}"/>
              </a:ext>
            </a:extLst>
          </p:cNvPr>
          <p:cNvSpPr txBox="1"/>
          <p:nvPr/>
        </p:nvSpPr>
        <p:spPr>
          <a:xfrm>
            <a:off x="5703661" y="4444411"/>
            <a:ext cx="25394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民間求人情報サイトに連携</a:t>
            </a:r>
          </a:p>
        </p:txBody>
      </p:sp>
    </p:spTree>
    <p:extLst>
      <p:ext uri="{BB962C8B-B14F-4D97-AF65-F5344CB8AC3E}">
        <p14:creationId xmlns:p14="http://schemas.microsoft.com/office/powerpoint/2010/main" val="3022531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2" id="{E16F485F-DF89-4FC7-95BD-4223D0DD6525}" vid="{843404B5-4D81-4BA0-88B7-1DDA7C22FED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18</TotalTime>
  <Words>115</Words>
  <Application>Microsoft Office PowerPoint</Application>
  <PresentationFormat>画面に合わせる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BIZ UDPゴシック</vt:lpstr>
      <vt:lpstr>メイリオ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takao nozawa</dc:creator>
  <cp:lastModifiedBy>関口　嵩</cp:lastModifiedBy>
  <cp:revision>5</cp:revision>
  <dcterms:created xsi:type="dcterms:W3CDTF">2026-02-13T06:15:59Z</dcterms:created>
  <dcterms:modified xsi:type="dcterms:W3CDTF">2026-05-25T04:52:52Z</dcterms:modified>
</cp:coreProperties>
</file>